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0" y="2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slov in na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z na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ica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kartice z ime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nično ali neresnič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2F29AAE-3784-D9A8-51F6-0C9BDCEE7F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l-SI" dirty="0"/>
              <a:t>INVENTAR</a:t>
            </a: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62C5E2C8-B988-A894-60FD-E389D65910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sl-SI" dirty="0"/>
              <a:t>Jure Trtnik</a:t>
            </a:r>
          </a:p>
          <a:p>
            <a:r>
              <a:rPr lang="sl-SI" dirty="0" err="1"/>
              <a:t>Eleonora</a:t>
            </a:r>
            <a:r>
              <a:rPr lang="sl-SI" dirty="0"/>
              <a:t> </a:t>
            </a:r>
            <a:r>
              <a:rPr lang="sl-SI" dirty="0" err="1"/>
              <a:t>Loshkoska</a:t>
            </a:r>
            <a:endParaRPr lang="sl-SI" dirty="0"/>
          </a:p>
          <a:p>
            <a:r>
              <a:rPr lang="sl-SI" dirty="0"/>
              <a:t>Miha Mir</a:t>
            </a:r>
          </a:p>
        </p:txBody>
      </p:sp>
    </p:spTree>
    <p:extLst>
      <p:ext uri="{BB962C8B-B14F-4D97-AF65-F5344CB8AC3E}">
        <p14:creationId xmlns:p14="http://schemas.microsoft.com/office/powerpoint/2010/main" val="3408308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21C4852-4242-8010-CCBD-2FB842479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65C6362-3C86-2516-8A64-8B0CB630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3000" dirty="0"/>
              <a:t>Je spletna aplikacija za popis inventarja</a:t>
            </a:r>
          </a:p>
          <a:p>
            <a:r>
              <a:rPr lang="sl-SI" sz="3000" dirty="0"/>
              <a:t>Je rešitev, ki uporabnikom omogoča hitrejše in enostavnejše upravljanje z inventarjem</a:t>
            </a:r>
          </a:p>
        </p:txBody>
      </p:sp>
    </p:spTree>
    <p:extLst>
      <p:ext uri="{BB962C8B-B14F-4D97-AF65-F5344CB8AC3E}">
        <p14:creationId xmlns:p14="http://schemas.microsoft.com/office/powerpoint/2010/main" val="1312220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CA9F266-1CF1-CD93-B2A3-DD3A9F9B5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Kako ga uporabimo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7092BF24-111C-637D-8885-18F7BBD64B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3000" dirty="0"/>
              <a:t>Najprej vnesemo podatke </a:t>
            </a:r>
          </a:p>
          <a:p>
            <a:r>
              <a:rPr lang="sl-SI" sz="3000" dirty="0"/>
              <a:t>Z mobilnim telefonom </a:t>
            </a:r>
            <a:r>
              <a:rPr lang="sl-SI" sz="3000" dirty="0" err="1"/>
              <a:t>skeniramo</a:t>
            </a:r>
            <a:r>
              <a:rPr lang="sl-SI" sz="3000" dirty="0"/>
              <a:t> QR kodo katera se nahaja na kosu opreme</a:t>
            </a:r>
          </a:p>
          <a:p>
            <a:r>
              <a:rPr lang="sl-SI" sz="3000" dirty="0"/>
              <a:t>Tako pridobimo podatke o tej opremi</a:t>
            </a:r>
          </a:p>
        </p:txBody>
      </p:sp>
    </p:spTree>
    <p:extLst>
      <p:ext uri="{BB962C8B-B14F-4D97-AF65-F5344CB8AC3E}">
        <p14:creationId xmlns:p14="http://schemas.microsoft.com/office/powerpoint/2010/main" val="3508007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C1EDD9F-5CE4-0518-7E76-07DD53A09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Tabela kategorije</a:t>
            </a:r>
          </a:p>
        </p:txBody>
      </p:sp>
      <p:pic>
        <p:nvPicPr>
          <p:cNvPr id="5" name="Označba mesta vsebine 4" descr="Slika, ki vsebuje besede besedilo, posnetek zaslona, monitor, računalnik&#10;&#10;Opis je samodejno ustvarjen">
            <a:extLst>
              <a:ext uri="{FF2B5EF4-FFF2-40B4-BE49-F238E27FC236}">
                <a16:creationId xmlns:a16="http://schemas.microsoft.com/office/drawing/2014/main" id="{C14978BA-D2E7-15FD-E23C-3ADEDE7B7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8169" b="4521"/>
          <a:stretch/>
        </p:blipFill>
        <p:spPr>
          <a:xfrm>
            <a:off x="2594520" y="1905000"/>
            <a:ext cx="7810837" cy="3836043"/>
          </a:xfrm>
        </p:spPr>
      </p:pic>
    </p:spTree>
    <p:extLst>
      <p:ext uri="{BB962C8B-B14F-4D97-AF65-F5344CB8AC3E}">
        <p14:creationId xmlns:p14="http://schemas.microsoft.com/office/powerpoint/2010/main" val="692322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1FDCBE5-DF32-D940-0A37-70B475320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Tabela zaposleni</a:t>
            </a:r>
          </a:p>
        </p:txBody>
      </p:sp>
      <p:pic>
        <p:nvPicPr>
          <p:cNvPr id="5" name="Označba mesta vsebine 4" descr="Slika, ki vsebuje besede besedilo, posnetek zaslona, monitor&#10;&#10;Opis je samodejno ustvarjen">
            <a:extLst>
              <a:ext uri="{FF2B5EF4-FFF2-40B4-BE49-F238E27FC236}">
                <a16:creationId xmlns:a16="http://schemas.microsoft.com/office/drawing/2014/main" id="{F249C314-D1F9-011C-3855-95FF5F6F34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556" b="4214"/>
          <a:stretch/>
        </p:blipFill>
        <p:spPr>
          <a:xfrm>
            <a:off x="2652560" y="1905000"/>
            <a:ext cx="7752797" cy="3847619"/>
          </a:xfrm>
        </p:spPr>
      </p:pic>
    </p:spTree>
    <p:extLst>
      <p:ext uri="{BB962C8B-B14F-4D97-AF65-F5344CB8AC3E}">
        <p14:creationId xmlns:p14="http://schemas.microsoft.com/office/powerpoint/2010/main" val="2256658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8E336AD-2525-ABCE-CAF9-6537EA440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Tabela produkti</a:t>
            </a:r>
          </a:p>
        </p:txBody>
      </p:sp>
      <p:pic>
        <p:nvPicPr>
          <p:cNvPr id="5" name="Označba mesta vsebine 4" descr="Slika, ki vsebuje besede besedilo, posnetek zaslona, monitor&#10;&#10;Opis je samodejno ustvarjen">
            <a:extLst>
              <a:ext uri="{FF2B5EF4-FFF2-40B4-BE49-F238E27FC236}">
                <a16:creationId xmlns:a16="http://schemas.microsoft.com/office/drawing/2014/main" id="{9CA746A2-D5A7-192C-1800-C8570FA948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251" b="4521"/>
          <a:stretch/>
        </p:blipFill>
        <p:spPr>
          <a:xfrm>
            <a:off x="111892" y="1388962"/>
            <a:ext cx="6716888" cy="3333509"/>
          </a:xfr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43ACD105-6F2C-8A8E-FB96-8D93F448B8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26" b="4473"/>
          <a:stretch/>
        </p:blipFill>
        <p:spPr>
          <a:xfrm>
            <a:off x="4228617" y="2911589"/>
            <a:ext cx="7963383" cy="394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020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2C53880-0691-8C8C-9679-9D6AD11C8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4" name="Prikaz delovanja QR-kode">
            <a:hlinkClick r:id="" action="ppaction://media"/>
            <a:extLst>
              <a:ext uri="{FF2B5EF4-FFF2-40B4-BE49-F238E27FC236}">
                <a16:creationId xmlns:a16="http://schemas.microsoft.com/office/drawing/2014/main" id="{A2453F01-AEE3-AB6D-2683-94925A08CF8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84052" y="513559"/>
            <a:ext cx="2623896" cy="5830882"/>
          </a:xfrm>
        </p:spPr>
      </p:pic>
    </p:spTree>
    <p:extLst>
      <p:ext uri="{BB962C8B-B14F-4D97-AF65-F5344CB8AC3E}">
        <p14:creationId xmlns:p14="http://schemas.microsoft.com/office/powerpoint/2010/main" val="927300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672FC88-EB39-18CD-460B-46864B8D8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B1FD0F1-5F25-26DF-82D1-FE41E5BE4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sz="4000" dirty="0"/>
              <a:t>HVALA ZA POZORNOST</a:t>
            </a:r>
          </a:p>
        </p:txBody>
      </p:sp>
    </p:spTree>
    <p:extLst>
      <p:ext uri="{BB962C8B-B14F-4D97-AF65-F5344CB8AC3E}">
        <p14:creationId xmlns:p14="http://schemas.microsoft.com/office/powerpoint/2010/main" val="2507052673"/>
      </p:ext>
    </p:extLst>
  </p:cSld>
  <p:clrMapOvr>
    <a:masterClrMapping/>
  </p:clrMapOvr>
</p:sld>
</file>

<file path=ppt/theme/theme1.xml><?xml version="1.0" encoding="utf-8"?>
<a:theme xmlns:a="http://schemas.openxmlformats.org/drawingml/2006/main" name="Šelest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92</TotalTime>
  <Words>58</Words>
  <Application>Microsoft Office PowerPoint</Application>
  <PresentationFormat>Širokozaslonsko</PresentationFormat>
  <Paragraphs>14</Paragraphs>
  <Slides>8</Slides>
  <Notes>0</Notes>
  <HiddenSlides>0</HiddenSlides>
  <MMClips>1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Šelest</vt:lpstr>
      <vt:lpstr>INVENTAR</vt:lpstr>
      <vt:lpstr>PowerPointova predstavitev</vt:lpstr>
      <vt:lpstr>Kako ga uporabimo</vt:lpstr>
      <vt:lpstr>Tabela kategorije</vt:lpstr>
      <vt:lpstr>Tabela zaposleni</vt:lpstr>
      <vt:lpstr>Tabela produkti</vt:lpstr>
      <vt:lpstr>PowerPointova predstavitev</vt:lpstr>
      <vt:lpstr>PowerPointova predstavitev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INVENTAR</dc:title>
  <dc:creator>jure trtnik</dc:creator>
  <cp:lastModifiedBy>jure trtnik</cp:lastModifiedBy>
  <cp:revision>2</cp:revision>
  <dcterms:created xsi:type="dcterms:W3CDTF">2022-06-09T08:59:13Z</dcterms:created>
  <dcterms:modified xsi:type="dcterms:W3CDTF">2022-06-09T10:31:27Z</dcterms:modified>
</cp:coreProperties>
</file>

<file path=docProps/thumbnail.jpeg>
</file>